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D6065A-4D56-4C59-8C30-3E6C7546FFEA}" v="2" dt="2025-03-28T14:43:00.4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PAGLIARELLO" userId="2b4426a9-9275-4a26-b3e2-09c18b52239a" providerId="ADAL" clId="{45D6065A-4D56-4C59-8C30-3E6C7546FFEA}"/>
    <pc:docChg chg="custSel addSld modSld sldOrd">
      <pc:chgData name="LUCA PAGLIARELLO" userId="2b4426a9-9275-4a26-b3e2-09c18b52239a" providerId="ADAL" clId="{45D6065A-4D56-4C59-8C30-3E6C7546FFEA}" dt="2025-03-28T14:45:13.886" v="95" actId="700"/>
      <pc:docMkLst>
        <pc:docMk/>
      </pc:docMkLst>
      <pc:sldChg chg="addSp delSp modSp mod">
        <pc:chgData name="LUCA PAGLIARELLO" userId="2b4426a9-9275-4a26-b3e2-09c18b52239a" providerId="ADAL" clId="{45D6065A-4D56-4C59-8C30-3E6C7546FFEA}" dt="2025-03-28T14:43:52.474" v="89" actId="14100"/>
        <pc:sldMkLst>
          <pc:docMk/>
          <pc:sldMk cId="1119148355" sldId="257"/>
        </pc:sldMkLst>
        <pc:spChg chg="del">
          <ac:chgData name="LUCA PAGLIARELLO" userId="2b4426a9-9275-4a26-b3e2-09c18b52239a" providerId="ADAL" clId="{45D6065A-4D56-4C59-8C30-3E6C7546FFEA}" dt="2025-03-28T14:43:07.169" v="84" actId="478"/>
          <ac:spMkLst>
            <pc:docMk/>
            <pc:sldMk cId="1119148355" sldId="257"/>
            <ac:spMk id="2" creationId="{323C3250-69BB-D13A-3E4E-4059A45B6A25}"/>
          </ac:spMkLst>
        </pc:spChg>
        <pc:spChg chg="add del mod">
          <ac:chgData name="LUCA PAGLIARELLO" userId="2b4426a9-9275-4a26-b3e2-09c18b52239a" providerId="ADAL" clId="{45D6065A-4D56-4C59-8C30-3E6C7546FFEA}" dt="2025-03-28T14:43:10.177" v="85" actId="478"/>
          <ac:spMkLst>
            <pc:docMk/>
            <pc:sldMk cId="1119148355" sldId="257"/>
            <ac:spMk id="4" creationId="{2A71B330-C2BD-A883-E180-830A602CB305}"/>
          </ac:spMkLst>
        </pc:spChg>
        <pc:picChg chg="mod">
          <ac:chgData name="LUCA PAGLIARELLO" userId="2b4426a9-9275-4a26-b3e2-09c18b52239a" providerId="ADAL" clId="{45D6065A-4D56-4C59-8C30-3E6C7546FFEA}" dt="2025-03-28T14:43:52.474" v="89" actId="14100"/>
          <ac:picMkLst>
            <pc:docMk/>
            <pc:sldMk cId="1119148355" sldId="257"/>
            <ac:picMk id="5" creationId="{5CF292A4-4A06-558F-CF15-674BABFD1B37}"/>
          </ac:picMkLst>
        </pc:picChg>
      </pc:sldChg>
      <pc:sldChg chg="addSp mod">
        <pc:chgData name="LUCA PAGLIARELLO" userId="2b4426a9-9275-4a26-b3e2-09c18b52239a" providerId="ADAL" clId="{45D6065A-4D56-4C59-8C30-3E6C7546FFEA}" dt="2025-03-28T14:43:42.581" v="87" actId="22"/>
        <pc:sldMkLst>
          <pc:docMk/>
          <pc:sldMk cId="4291885644" sldId="258"/>
        </pc:sldMkLst>
        <pc:picChg chg="add">
          <ac:chgData name="LUCA PAGLIARELLO" userId="2b4426a9-9275-4a26-b3e2-09c18b52239a" providerId="ADAL" clId="{45D6065A-4D56-4C59-8C30-3E6C7546FFEA}" dt="2025-03-28T14:43:42.581" v="87" actId="22"/>
          <ac:picMkLst>
            <pc:docMk/>
            <pc:sldMk cId="4291885644" sldId="258"/>
            <ac:picMk id="3" creationId="{650DBD0B-3AFC-5B8F-BB43-EDA6B79FA02C}"/>
          </ac:picMkLst>
        </pc:picChg>
      </pc:sldChg>
      <pc:sldChg chg="addSp delSp modSp mod">
        <pc:chgData name="LUCA PAGLIARELLO" userId="2b4426a9-9275-4a26-b3e2-09c18b52239a" providerId="ADAL" clId="{45D6065A-4D56-4C59-8C30-3E6C7546FFEA}" dt="2025-03-28T14:44:25.078" v="91" actId="22"/>
        <pc:sldMkLst>
          <pc:docMk/>
          <pc:sldMk cId="828254601" sldId="259"/>
        </pc:sldMkLst>
        <pc:spChg chg="add mod">
          <ac:chgData name="LUCA PAGLIARELLO" userId="2b4426a9-9275-4a26-b3e2-09c18b52239a" providerId="ADAL" clId="{45D6065A-4D56-4C59-8C30-3E6C7546FFEA}" dt="2025-03-28T14:43:55.190" v="90" actId="478"/>
          <ac:spMkLst>
            <pc:docMk/>
            <pc:sldMk cId="828254601" sldId="259"/>
            <ac:spMk id="3" creationId="{21BAB4FB-D25B-FD1B-6EB9-F3B961D1A426}"/>
          </ac:spMkLst>
        </pc:spChg>
        <pc:picChg chg="del">
          <ac:chgData name="LUCA PAGLIARELLO" userId="2b4426a9-9275-4a26-b3e2-09c18b52239a" providerId="ADAL" clId="{45D6065A-4D56-4C59-8C30-3E6C7546FFEA}" dt="2025-03-28T14:43:55.190" v="90" actId="478"/>
          <ac:picMkLst>
            <pc:docMk/>
            <pc:sldMk cId="828254601" sldId="259"/>
            <ac:picMk id="5" creationId="{EC88B806-A270-61DC-7E02-63D7EC334D22}"/>
          </ac:picMkLst>
        </pc:picChg>
        <pc:picChg chg="add">
          <ac:chgData name="LUCA PAGLIARELLO" userId="2b4426a9-9275-4a26-b3e2-09c18b52239a" providerId="ADAL" clId="{45D6065A-4D56-4C59-8C30-3E6C7546FFEA}" dt="2025-03-28T14:44:25.078" v="91" actId="22"/>
          <ac:picMkLst>
            <pc:docMk/>
            <pc:sldMk cId="828254601" sldId="259"/>
            <ac:picMk id="6" creationId="{C1C331B7-9035-DFB9-BE8F-C0A13AF752DC}"/>
          </ac:picMkLst>
        </pc:picChg>
      </pc:sldChg>
      <pc:sldChg chg="addSp delSp modSp new mod ord modClrScheme chgLayout">
        <pc:chgData name="LUCA PAGLIARELLO" userId="2b4426a9-9275-4a26-b3e2-09c18b52239a" providerId="ADAL" clId="{45D6065A-4D56-4C59-8C30-3E6C7546FFEA}" dt="2025-03-28T14:43:00.480" v="83"/>
        <pc:sldMkLst>
          <pc:docMk/>
          <pc:sldMk cId="2616745842" sldId="260"/>
        </pc:sldMkLst>
        <pc:spChg chg="del mod ord">
          <ac:chgData name="LUCA PAGLIARELLO" userId="2b4426a9-9275-4a26-b3e2-09c18b52239a" providerId="ADAL" clId="{45D6065A-4D56-4C59-8C30-3E6C7546FFEA}" dt="2025-03-28T14:42:05.159" v="4" actId="700"/>
          <ac:spMkLst>
            <pc:docMk/>
            <pc:sldMk cId="2616745842" sldId="260"/>
            <ac:spMk id="2" creationId="{AA28C9EE-A51A-7D0B-133A-260BCA1EBC29}"/>
          </ac:spMkLst>
        </pc:spChg>
        <pc:spChg chg="del mod ord">
          <ac:chgData name="LUCA PAGLIARELLO" userId="2b4426a9-9275-4a26-b3e2-09c18b52239a" providerId="ADAL" clId="{45D6065A-4D56-4C59-8C30-3E6C7546FFEA}" dt="2025-03-28T14:42:05.159" v="4" actId="700"/>
          <ac:spMkLst>
            <pc:docMk/>
            <pc:sldMk cId="2616745842" sldId="260"/>
            <ac:spMk id="3" creationId="{649D33F9-B869-A04F-18C2-F1F7E7F8AF36}"/>
          </ac:spMkLst>
        </pc:spChg>
        <pc:spChg chg="add mod ord">
          <ac:chgData name="LUCA PAGLIARELLO" userId="2b4426a9-9275-4a26-b3e2-09c18b52239a" providerId="ADAL" clId="{45D6065A-4D56-4C59-8C30-3E6C7546FFEA}" dt="2025-03-28T14:42:36.650" v="74" actId="20577"/>
          <ac:spMkLst>
            <pc:docMk/>
            <pc:sldMk cId="2616745842" sldId="260"/>
            <ac:spMk id="4" creationId="{064DCD8E-BEC7-BE1D-E8FC-D2B33382CB49}"/>
          </ac:spMkLst>
        </pc:spChg>
        <pc:spChg chg="add mod ord">
          <ac:chgData name="LUCA PAGLIARELLO" userId="2b4426a9-9275-4a26-b3e2-09c18b52239a" providerId="ADAL" clId="{45D6065A-4D56-4C59-8C30-3E6C7546FFEA}" dt="2025-03-28T14:43:00.480" v="83"/>
          <ac:spMkLst>
            <pc:docMk/>
            <pc:sldMk cId="2616745842" sldId="260"/>
            <ac:spMk id="5" creationId="{2D9674CF-71E1-8F94-9C5C-42D8E794D671}"/>
          </ac:spMkLst>
        </pc:spChg>
      </pc:sldChg>
      <pc:sldChg chg="addSp delSp modSp new mod modClrScheme chgLayout">
        <pc:chgData name="LUCA PAGLIARELLO" userId="2b4426a9-9275-4a26-b3e2-09c18b52239a" providerId="ADAL" clId="{45D6065A-4D56-4C59-8C30-3E6C7546FFEA}" dt="2025-03-28T14:45:13.886" v="95" actId="700"/>
        <pc:sldMkLst>
          <pc:docMk/>
          <pc:sldMk cId="3943037842" sldId="261"/>
        </pc:sldMkLst>
        <pc:spChg chg="del mod ord">
          <ac:chgData name="LUCA PAGLIARELLO" userId="2b4426a9-9275-4a26-b3e2-09c18b52239a" providerId="ADAL" clId="{45D6065A-4D56-4C59-8C30-3E6C7546FFEA}" dt="2025-03-28T14:45:12.160" v="94" actId="700"/>
          <ac:spMkLst>
            <pc:docMk/>
            <pc:sldMk cId="3943037842" sldId="261"/>
            <ac:spMk id="2" creationId="{BB2DDA16-FA29-F6B9-5299-D2BBE0CC34E0}"/>
          </ac:spMkLst>
        </pc:spChg>
        <pc:spChg chg="del">
          <ac:chgData name="LUCA PAGLIARELLO" userId="2b4426a9-9275-4a26-b3e2-09c18b52239a" providerId="ADAL" clId="{45D6065A-4D56-4C59-8C30-3E6C7546FFEA}" dt="2025-03-28T14:45:12.160" v="94" actId="700"/>
          <ac:spMkLst>
            <pc:docMk/>
            <pc:sldMk cId="3943037842" sldId="261"/>
            <ac:spMk id="3" creationId="{5EBB8510-CA97-0C3C-3B4C-C58795FFECF7}"/>
          </ac:spMkLst>
        </pc:spChg>
        <pc:spChg chg="add del mod ord">
          <ac:chgData name="LUCA PAGLIARELLO" userId="2b4426a9-9275-4a26-b3e2-09c18b52239a" providerId="ADAL" clId="{45D6065A-4D56-4C59-8C30-3E6C7546FFEA}" dt="2025-03-28T14:45:13.886" v="95" actId="700"/>
          <ac:spMkLst>
            <pc:docMk/>
            <pc:sldMk cId="3943037842" sldId="261"/>
            <ac:spMk id="6" creationId="{D3603650-B4C7-3506-5CF6-D72C109F2BF9}"/>
          </ac:spMkLst>
        </pc:spChg>
        <pc:picChg chg="add">
          <ac:chgData name="LUCA PAGLIARELLO" userId="2b4426a9-9275-4a26-b3e2-09c18b52239a" providerId="ADAL" clId="{45D6065A-4D56-4C59-8C30-3E6C7546FFEA}" dt="2025-03-28T14:45:07.381" v="93" actId="22"/>
          <ac:picMkLst>
            <pc:docMk/>
            <pc:sldMk cId="3943037842" sldId="261"/>
            <ac:picMk id="5" creationId="{4D0FB474-5785-9B42-AC88-C40B84270F71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81829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45622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87699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978957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1067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62018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720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266377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22360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070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84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350318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00041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56276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3341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091978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254460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049203B-65C5-4029-9DA2-E6860049F5A0}" type="datetimeFigureOut">
              <a:rPr lang="it-IT" smtClean="0"/>
              <a:t>28/03/2025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AC37D-653C-46AA-A876-98C4422C15F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0030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064DCD8E-BEC7-BE1D-E8FC-D2B33382C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4" y="1447800"/>
            <a:ext cx="10063651" cy="3329581"/>
          </a:xfrm>
        </p:spPr>
        <p:txBody>
          <a:bodyPr/>
          <a:lstStyle/>
          <a:p>
            <a:r>
              <a:rPr lang="it-IT" dirty="0"/>
              <a:t>MINI-HOMEWORK 1</a:t>
            </a: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2D9674CF-71E1-8F94-9C5C-42D8E794D67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it-IT" dirty="0"/>
              <a:t>LUCA PAGLIARELLO</a:t>
            </a:r>
          </a:p>
          <a:p>
            <a:r>
              <a:rPr lang="it-IT" dirty="0"/>
              <a:t>MATRICOLA: 1000044655</a:t>
            </a:r>
          </a:p>
          <a:p>
            <a:r>
              <a:rPr lang="it-IT" cap="none" dirty="0"/>
              <a:t>https://www.vinted.it/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6745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5CF292A4-4A06-558F-CF15-674BABFD1B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6580" y="560157"/>
            <a:ext cx="12228580" cy="5555508"/>
          </a:xfrm>
        </p:spPr>
      </p:pic>
    </p:spTree>
    <p:extLst>
      <p:ext uri="{BB962C8B-B14F-4D97-AF65-F5344CB8AC3E}">
        <p14:creationId xmlns:p14="http://schemas.microsoft.com/office/powerpoint/2010/main" val="1119148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9D582C47-69B2-3AE7-8731-8B354EA28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00337"/>
            <a:ext cx="10515600" cy="4809676"/>
          </a:xfr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50DBD0B-3AFC-5B8F-BB43-EDA6B79FA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58091"/>
            <a:ext cx="12192000" cy="55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8856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1BAB4FB-D25B-FD1B-6EB9-F3B961D1A4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1C331B7-9035-DFB9-BE8F-C0A13AF75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25"/>
            <a:ext cx="12192000" cy="556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54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D0FB474-5785-9B42-AC88-C40B84270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7454"/>
            <a:ext cx="12192000" cy="55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37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</TotalTime>
  <Words>15</Words>
  <Application>Microsoft Office PowerPoint</Application>
  <PresentationFormat>Widescreen</PresentationFormat>
  <Paragraphs>4</Paragraphs>
  <Slides>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8" baseType="lpstr">
      <vt:lpstr>Century Gothic</vt:lpstr>
      <vt:lpstr>Wingdings 3</vt:lpstr>
      <vt:lpstr>Ione</vt:lpstr>
      <vt:lpstr>MINI-HOMEWORK 1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 PAGLIARELLO</dc:creator>
  <cp:lastModifiedBy>LUCA PAGLIARELLO</cp:lastModifiedBy>
  <cp:revision>1</cp:revision>
  <dcterms:created xsi:type="dcterms:W3CDTF">2025-03-27T18:48:17Z</dcterms:created>
  <dcterms:modified xsi:type="dcterms:W3CDTF">2025-03-28T14:45:16Z</dcterms:modified>
</cp:coreProperties>
</file>